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6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4" autoAdjust="0"/>
    <p:restoredTop sz="94660"/>
  </p:normalViewPr>
  <p:slideViewPr>
    <p:cSldViewPr snapToGrid="0">
      <p:cViewPr>
        <p:scale>
          <a:sx n="80" d="100"/>
          <a:sy n="80" d="100"/>
        </p:scale>
        <p:origin x="17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7/8/2019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7747479" TargetMode="External"/><Relationship Id="rId2" Type="http://schemas.openxmlformats.org/officeDocument/2006/relationships/hyperlink" Target="https://ieeexplore.ieee.org/document/832497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03132031300420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B2E80-58D7-4864-9339-2E904231C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8207"/>
            <a:ext cx="12059478" cy="1373070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rgbClr val="00B0F0"/>
                </a:solidFill>
              </a:rPr>
              <a:t>Emotion Recognition From Face Images</a:t>
            </a:r>
            <a:endParaRPr lang="en-IN" u="sng" dirty="0">
              <a:solidFill>
                <a:srgbClr val="00B0F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E5E3C5-7FBA-4AD6-BDA4-3D3BBA8BE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17" y="2610678"/>
            <a:ext cx="12059478" cy="384911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8600" b="1" dirty="0">
                <a:solidFill>
                  <a:schemeClr val="accent5">
                    <a:lumMod val="50000"/>
                  </a:schemeClr>
                </a:solidFill>
              </a:rPr>
              <a:t>Team : 18</a:t>
            </a:r>
          </a:p>
          <a:p>
            <a:pPr algn="l"/>
            <a:r>
              <a:rPr lang="en-IN" sz="3500" dirty="0"/>
              <a:t>Team Members: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4800" dirty="0">
                <a:solidFill>
                  <a:srgbClr val="FFFF00"/>
                </a:solidFill>
              </a:rPr>
              <a:t>Padam Prakash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4800" dirty="0">
                <a:solidFill>
                  <a:srgbClr val="FFFF00"/>
                </a:solidFill>
              </a:rPr>
              <a:t>Prashant Kumar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4800" dirty="0">
                <a:solidFill>
                  <a:srgbClr val="FFFF00"/>
                </a:solidFill>
              </a:rPr>
              <a:t>Zakir Ali</a:t>
            </a:r>
          </a:p>
        </p:txBody>
      </p:sp>
    </p:spTree>
    <p:extLst>
      <p:ext uri="{BB962C8B-B14F-4D97-AF65-F5344CB8AC3E}">
        <p14:creationId xmlns:p14="http://schemas.microsoft.com/office/powerpoint/2010/main" val="273800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C0521-333C-42E7-BA46-8278BB54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>
                <a:solidFill>
                  <a:srgbClr val="FFC00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C13F-5964-455D-9E92-E63AAD1BD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08909"/>
            <a:ext cx="11993217" cy="4724400"/>
          </a:xfrm>
        </p:spPr>
        <p:txBody>
          <a:bodyPr/>
          <a:lstStyle/>
          <a:p>
            <a:pPr marL="0" indent="0">
              <a:buNone/>
            </a:pPr>
            <a:r>
              <a:rPr lang="en-IN" sz="3200" dirty="0"/>
              <a:t>1. Facial Emotion Recognition using Deep Convolutional 	Networks</a:t>
            </a:r>
          </a:p>
          <a:p>
            <a:pPr marL="0" indent="0">
              <a:buNone/>
            </a:pPr>
            <a:r>
              <a:rPr lang="en-IN" sz="3200" b="1" dirty="0">
                <a:hlinkClick r:id="rId2"/>
              </a:rPr>
              <a:t>	</a:t>
            </a:r>
            <a:r>
              <a:rPr lang="en-IN" sz="3200" dirty="0">
                <a:hlinkClick r:id="rId2"/>
              </a:rPr>
              <a:t>https://ieeexplore.ieee.org/document/8324974</a:t>
            </a:r>
            <a:endParaRPr lang="en-IN" sz="3200" b="1" dirty="0"/>
          </a:p>
          <a:p>
            <a:pPr marL="0" indent="0">
              <a:buNone/>
            </a:pPr>
            <a:r>
              <a:rPr lang="en-IN" sz="3200" dirty="0"/>
              <a:t>2.Automatic Facial Expression Recognition System Using Deep         	Network-Based Data Fusion</a:t>
            </a:r>
          </a:p>
          <a:p>
            <a:pPr marL="0" indent="0">
              <a:buNone/>
            </a:pPr>
            <a:r>
              <a:rPr lang="en-IN" sz="3200" dirty="0">
                <a:hlinkClick r:id="rId3"/>
              </a:rPr>
              <a:t>https://ieeexplore.ieee.org/abstract/document/7747479</a:t>
            </a:r>
            <a:endParaRPr lang="en-IN" sz="3200" dirty="0"/>
          </a:p>
          <a:p>
            <a:pPr marL="0" indent="0">
              <a:buNone/>
            </a:pPr>
            <a:r>
              <a:rPr lang="en-IN" sz="3200" dirty="0"/>
              <a:t>3. Emotion recognition from geometric facial features using self-	organizing map</a:t>
            </a:r>
          </a:p>
          <a:p>
            <a:r>
              <a:rPr lang="en-IN" dirty="0">
                <a:hlinkClick r:id="rId4"/>
              </a:rPr>
              <a:t>https://www.sciencedirect.com/science/article/pii/S0031320313004202</a:t>
            </a:r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14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515C0-C22F-463F-A5E9-6F668F97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FFCE1-CDA8-4302-A6C5-BA0F632AF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207" y="2020528"/>
            <a:ext cx="9895976" cy="4685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/>
              <a:t>Facial expressions recognition system has received significant attention among researchers in recent decades mainly because of it is diversified applications, such as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Human computer interactions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Surveillance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Treatment of mentally retarded patients and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Lie detection.</a:t>
            </a:r>
          </a:p>
        </p:txBody>
      </p:sp>
    </p:spTree>
    <p:extLst>
      <p:ext uri="{BB962C8B-B14F-4D97-AF65-F5344CB8AC3E}">
        <p14:creationId xmlns:p14="http://schemas.microsoft.com/office/powerpoint/2010/main" val="361694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C33F-76E3-49F2-9126-329EACF2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u="sng" dirty="0"/>
              <a:t>Various Emotions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7E96-B7F6-4EE4-B73B-649DEE143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36872"/>
            <a:ext cx="12191999" cy="4521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200" dirty="0"/>
              <a:t>We have worked on Seven basic expressions, namely,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Happiness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Sadness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Disgust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 Anger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Surprise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Fear and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/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184966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FC11-12D3-4053-AE0E-D2970643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b="1" dirty="0"/>
              <a:t>About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525ED-FF9B-42A0-982C-C59C6EF84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987826"/>
            <a:ext cx="12192000" cy="48701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800" dirty="0">
                <a:solidFill>
                  <a:srgbClr val="FFFF00"/>
                </a:solidFill>
              </a:rPr>
              <a:t>1-Collection of datasets</a:t>
            </a:r>
          </a:p>
          <a:p>
            <a:pPr marL="0" indent="0">
              <a:buNone/>
            </a:pPr>
            <a:r>
              <a:rPr lang="en-IN" sz="4000" dirty="0"/>
              <a:t>We have used two datasets:</a:t>
            </a:r>
          </a:p>
          <a:p>
            <a:pPr marL="0" indent="0">
              <a:buNone/>
            </a:pPr>
            <a:r>
              <a:rPr lang="en-IN" sz="4000" dirty="0"/>
              <a:t>1. ‘FER2013’ from Kaggle</a:t>
            </a:r>
          </a:p>
          <a:p>
            <a:pPr marL="0" indent="0">
              <a:buNone/>
            </a:pPr>
            <a:r>
              <a:rPr lang="en-IN" sz="4000" dirty="0"/>
              <a:t>2. ‘CK+’ (Cohn-</a:t>
            </a:r>
            <a:r>
              <a:rPr lang="en-IN" sz="4000" dirty="0" err="1"/>
              <a:t>Kanade</a:t>
            </a:r>
            <a:r>
              <a:rPr lang="en-IN" sz="4000" dirty="0"/>
              <a:t>) </a:t>
            </a:r>
          </a:p>
          <a:p>
            <a:pPr marL="0" indent="0">
              <a:buNone/>
            </a:pPr>
            <a:endParaRPr lang="en-IN" sz="3200" dirty="0"/>
          </a:p>
          <a:p>
            <a:pPr marL="0" indent="0">
              <a:buNone/>
            </a:pPr>
            <a:r>
              <a:rPr lang="en-IN" sz="3200" dirty="0"/>
              <a:t>            </a:t>
            </a:r>
          </a:p>
        </p:txBody>
      </p:sp>
    </p:spTree>
    <p:extLst>
      <p:ext uri="{BB962C8B-B14F-4D97-AF65-F5344CB8AC3E}">
        <p14:creationId xmlns:p14="http://schemas.microsoft.com/office/powerpoint/2010/main" val="314955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37B0-5A50-47BA-94C0-2091F259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380894"/>
            <a:ext cx="9613861" cy="1152939"/>
          </a:xfrm>
        </p:spPr>
        <p:txBody>
          <a:bodyPr>
            <a:normAutofit/>
          </a:bodyPr>
          <a:lstStyle/>
          <a:p>
            <a:r>
              <a:rPr lang="en-IN" sz="4000" dirty="0"/>
              <a:t>Different Images from datasets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077D4B-F7E8-41CC-8014-20712C5C2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91" y="2093401"/>
            <a:ext cx="1338470" cy="169969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DC404-BEFC-45E6-8701-BFB38D81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07" y="2084241"/>
            <a:ext cx="1621833" cy="1708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32FE4-70F0-4B4E-86BD-B52827B8D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519" y="2084241"/>
            <a:ext cx="1744224" cy="1708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A3921-2319-4B6E-BC9F-71BACB906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122" y="2132731"/>
            <a:ext cx="1499355" cy="1708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3B6DB9-5644-4CBA-8951-3589C9261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4562" y="2093401"/>
            <a:ext cx="1744224" cy="18951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6136EF-1642-4822-B75A-ECB171A5E9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8764" y="4343506"/>
            <a:ext cx="2189018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7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650A-B195-4CE7-AE34-FB1B285E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dirty="0"/>
              <a:t>About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C7E1-9FF6-407E-94B7-49CB503E6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39636"/>
            <a:ext cx="12191999" cy="48075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000" dirty="0">
                <a:solidFill>
                  <a:srgbClr val="FFFF00"/>
                </a:solidFill>
              </a:rPr>
              <a:t>2-Training and Testing of model</a:t>
            </a:r>
          </a:p>
          <a:p>
            <a:pPr marL="0" indent="0" algn="ctr">
              <a:buNone/>
            </a:pPr>
            <a:r>
              <a:rPr lang="en-IN" sz="4400" dirty="0"/>
              <a:t>We used ‘CNN’ Architecture to train and Test our model.</a:t>
            </a:r>
          </a:p>
          <a:p>
            <a:pPr marL="0" indent="0">
              <a:buNone/>
            </a:pPr>
            <a:r>
              <a:rPr lang="en-IN" sz="3600" dirty="0"/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79BD3-A5B8-43D2-9A61-6E69C429E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5" y="3922643"/>
            <a:ext cx="11092069" cy="282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4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D01AD5DF-773D-4317-BDCC-22DB139CAD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981075"/>
            <a:ext cx="83058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AC31D-4035-43B0-8CF0-4137480EA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rgbClr val="FFFF00"/>
                </a:solidFill>
              </a:rPr>
              <a:t>Live Model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A1E1-DF4E-403B-9C87-00A4CA7D9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6" y="2036618"/>
            <a:ext cx="12081164" cy="4710546"/>
          </a:xfrm>
        </p:spPr>
        <p:txBody>
          <a:bodyPr>
            <a:normAutofit/>
          </a:bodyPr>
          <a:lstStyle/>
          <a:p>
            <a:endParaRPr lang="en-IN" sz="3600" dirty="0"/>
          </a:p>
          <a:p>
            <a:r>
              <a:rPr lang="en-IN" sz="3600" dirty="0"/>
              <a:t>We have used OpenCV for live model testing.</a:t>
            </a:r>
          </a:p>
          <a:p>
            <a:endParaRPr lang="en-IN" sz="3600" dirty="0"/>
          </a:p>
          <a:p>
            <a:endParaRPr lang="en-IN" sz="3600" dirty="0"/>
          </a:p>
          <a:p>
            <a:r>
              <a:rPr lang="en-IN" sz="3600" dirty="0"/>
              <a:t>The output is emotion of captured image on screen and corresponding emoji is shown on the screen too .</a:t>
            </a:r>
          </a:p>
        </p:txBody>
      </p:sp>
    </p:spTree>
    <p:extLst>
      <p:ext uri="{BB962C8B-B14F-4D97-AF65-F5344CB8AC3E}">
        <p14:creationId xmlns:p14="http://schemas.microsoft.com/office/powerpoint/2010/main" val="283748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6894-BD94-491B-B4DA-41989A3C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>
                <a:solidFill>
                  <a:srgbClr val="FFC000"/>
                </a:solidFill>
              </a:rPr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1669D-4118-42B4-8384-857DECCE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5" y="2022764"/>
            <a:ext cx="11748654" cy="4696691"/>
          </a:xfrm>
        </p:spPr>
        <p:txBody>
          <a:bodyPr/>
          <a:lstStyle/>
          <a:p>
            <a:r>
              <a:rPr lang="en-IN" sz="3600" dirty="0"/>
              <a:t>There is no Landmark Distinction between the different Emotions on the face. Emotions  like fear and surprise are quite similar.</a:t>
            </a:r>
          </a:p>
          <a:p>
            <a:r>
              <a:rPr lang="en-IN" sz="3600" dirty="0"/>
              <a:t>There are lot of Complexity and Variability among Images of Human face.</a:t>
            </a:r>
          </a:p>
          <a:p>
            <a:r>
              <a:rPr lang="en-IN" sz="3600" dirty="0"/>
              <a:t>CNN Requires Huge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773938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303</TotalTime>
  <Words>209</Words>
  <Application>Microsoft Office PowerPoint</Application>
  <PresentationFormat>Widescreen</PresentationFormat>
  <Paragraphs>50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Berlin</vt:lpstr>
      <vt:lpstr>Emotion Recognition From Face Images</vt:lpstr>
      <vt:lpstr>Introduction</vt:lpstr>
      <vt:lpstr>Various Emotions</vt:lpstr>
      <vt:lpstr>About our Project</vt:lpstr>
      <vt:lpstr>Different Images from datasets</vt:lpstr>
      <vt:lpstr>About Model</vt:lpstr>
      <vt:lpstr>PowerPoint Presentation</vt:lpstr>
      <vt:lpstr>Live Model Testing</vt:lpstr>
      <vt:lpstr>Challenges Faced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Recognition From Face Images</dc:title>
  <dc:creator>user</dc:creator>
  <cp:lastModifiedBy>Padam Prakash</cp:lastModifiedBy>
  <cp:revision>21</cp:revision>
  <dcterms:created xsi:type="dcterms:W3CDTF">2019-07-03T16:47:57Z</dcterms:created>
  <dcterms:modified xsi:type="dcterms:W3CDTF">2019-07-08T16:50:11Z</dcterms:modified>
</cp:coreProperties>
</file>